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7" r:id="rId15"/>
    <p:sldId id="266" r:id="rId1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147C"/>
    <a:srgbClr val="521B93"/>
    <a:srgbClr val="71BF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27"/>
    <p:restoredTop sz="96327"/>
  </p:normalViewPr>
  <p:slideViewPr>
    <p:cSldViewPr snapToGrid="0" snapToObjects="1">
      <p:cViewPr varScale="1">
        <p:scale>
          <a:sx n="164" d="100"/>
          <a:sy n="164" d="100"/>
        </p:scale>
        <p:origin x="8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pic>
        <p:nvPicPr>
          <p:cNvPr id="4" name="Picture 3" descr="Shape&#10;&#10;Description automatically generated">
            <a:extLst>
              <a:ext uri="{FF2B5EF4-FFF2-40B4-BE49-F238E27FC236}">
                <a16:creationId xmlns:a16="http://schemas.microsoft.com/office/drawing/2014/main" id="{DB60AC61-C6BE-944B-865D-C525395C5BD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57" y="0"/>
            <a:ext cx="913828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40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FED311D-507E-DB45-85DE-363882408ECD}"/>
              </a:ext>
            </a:extLst>
          </p:cNvPr>
          <p:cNvCxnSpPr/>
          <p:nvPr userDrawn="1"/>
        </p:nvCxnSpPr>
        <p:spPr>
          <a:xfrm>
            <a:off x="0" y="645795"/>
            <a:ext cx="9144000" cy="0"/>
          </a:xfrm>
          <a:prstGeom prst="line">
            <a:avLst/>
          </a:prstGeom>
          <a:ln w="12700">
            <a:solidFill>
              <a:srgbClr val="71BF4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7E743AF3-68F5-7644-90D0-075C875A03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92254" y="-62865"/>
            <a:ext cx="1151746" cy="805815"/>
          </a:xfrm>
          <a:prstGeom prst="rect">
            <a:avLst/>
          </a:prstGeom>
        </p:spPr>
      </p:pic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6C8FDA30-9136-F74B-96AE-C5ABE313835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857" y="1765935"/>
            <a:ext cx="913828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787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4886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1769BDC3-4F77-A444-8946-A65004C730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4908"/>
            <a:ext cx="4750279" cy="332351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5F9988F-1B57-3B48-BA36-DABFC0BE44B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44795" y="2900195"/>
            <a:ext cx="3975340" cy="101645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5400" b="1" dirty="0">
                <a:solidFill>
                  <a:srgbClr val="521B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Workshops</a:t>
            </a:r>
          </a:p>
        </p:txBody>
      </p:sp>
    </p:spTree>
    <p:extLst>
      <p:ext uri="{BB962C8B-B14F-4D97-AF65-F5344CB8AC3E}">
        <p14:creationId xmlns:p14="http://schemas.microsoft.com/office/powerpoint/2010/main" val="571044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C90C910-11DF-8E4A-BD0A-EFB5082CA0E1}"/>
              </a:ext>
            </a:extLst>
          </p:cNvPr>
          <p:cNvSpPr txBox="1">
            <a:spLocks/>
          </p:cNvSpPr>
          <p:nvPr/>
        </p:nvSpPr>
        <p:spPr>
          <a:xfrm>
            <a:off x="313607" y="1022324"/>
            <a:ext cx="7490691" cy="35578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In your group, discuss and brainstorm answers to the question: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800" b="1" dirty="0">
                <a:solidFill>
                  <a:srgbClr val="EE147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do you think we can all work towards preventing homelessness in the future?</a:t>
            </a:r>
            <a:endParaRPr lang="en-GB" sz="2800" dirty="0">
              <a:solidFill>
                <a:srgbClr val="EE147C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Identify up to five words/short phrases you think best answer the question – 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you have </a:t>
            </a:r>
            <a:r>
              <a:rPr lang="en-GB" sz="1600" b="1" dirty="0">
                <a:solidFill>
                  <a:srgbClr val="EE1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minutes</a:t>
            </a:r>
            <a:endParaRPr lang="en-GB" sz="1600" dirty="0">
              <a:solidFill>
                <a:srgbClr val="EE14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Once you have agreed these, please record your answers on the relevant 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part of your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Homeful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workshop </a:t>
            </a: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worksheet.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04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59F9514-D81A-5D4B-891D-4EF72B8003DB}"/>
              </a:ext>
            </a:extLst>
          </p:cNvPr>
          <p:cNvSpPr txBox="1">
            <a:spLocks/>
          </p:cNvSpPr>
          <p:nvPr/>
        </p:nvSpPr>
        <p:spPr>
          <a:xfrm>
            <a:off x="389209" y="1085332"/>
            <a:ext cx="7656361" cy="3579775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buNone/>
            </a:pPr>
            <a:r>
              <a:rPr lang="en-GB" sz="2800" dirty="0">
                <a:solidFill>
                  <a:srgbClr val="EE147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Thank you for your participation</a:t>
            </a:r>
            <a:endParaRPr lang="en-GB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you have used your </a:t>
            </a:r>
            <a:r>
              <a:rPr lang="en-GB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Homeful</a:t>
            </a: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workshop worksheet, hand this in or email a copy</a:t>
            </a:r>
          </a:p>
          <a:p>
            <a:pPr>
              <a:lnSpc>
                <a:spcPct val="107000"/>
              </a:lnSpc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 feedback will be shared with </a:t>
            </a:r>
            <a:r>
              <a:rPr lang="en-GB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Homeful</a:t>
            </a: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research team</a:t>
            </a:r>
          </a:p>
          <a:p>
            <a:pPr>
              <a:lnSpc>
                <a:spcPct val="107000"/>
              </a:lnSpc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Any questions? </a:t>
            </a:r>
          </a:p>
        </p:txBody>
      </p:sp>
    </p:spTree>
    <p:extLst>
      <p:ext uri="{BB962C8B-B14F-4D97-AF65-F5344CB8AC3E}">
        <p14:creationId xmlns:p14="http://schemas.microsoft.com/office/powerpoint/2010/main" val="2422547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34583-9145-CC4A-A888-832C207FA3AC}"/>
              </a:ext>
            </a:extLst>
          </p:cNvPr>
          <p:cNvSpPr txBox="1">
            <a:spLocks/>
          </p:cNvSpPr>
          <p:nvPr/>
        </p:nvSpPr>
        <p:spPr>
          <a:xfrm>
            <a:off x="313607" y="2210337"/>
            <a:ext cx="8516786" cy="114681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8000" b="1" dirty="0">
                <a:solidFill>
                  <a:srgbClr val="EE147C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989600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451CB90-7AD3-324D-ABEC-E971A8483018}"/>
              </a:ext>
            </a:extLst>
          </p:cNvPr>
          <p:cNvSpPr txBox="1">
            <a:spLocks/>
          </p:cNvSpPr>
          <p:nvPr/>
        </p:nvSpPr>
        <p:spPr>
          <a:xfrm>
            <a:off x="297769" y="1052623"/>
            <a:ext cx="7966337" cy="377856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800" dirty="0">
                <a:solidFill>
                  <a:srgbClr val="EE147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is </a:t>
            </a:r>
            <a:r>
              <a:rPr lang="en-GB" sz="2800" dirty="0" err="1">
                <a:solidFill>
                  <a:srgbClr val="EE147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Homeful</a:t>
            </a:r>
            <a:r>
              <a:rPr lang="en-GB" sz="2800" dirty="0">
                <a:solidFill>
                  <a:srgbClr val="EE147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 </a:t>
            </a:r>
            <a:endParaRPr lang="en-GB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CIH presidential campaign for 2021-2022 led by CIH president, Jo Richardson.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 about exploring housing-led approaches to resolving and preventing homelessness, not only street homelessness but all circumstances of precarious, unaffordable or unsustainable housing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GB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Homeful</a:t>
            </a: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research project is working directly with charities and organisations to listen to the voices of people with experience of homelessness.</a:t>
            </a:r>
          </a:p>
        </p:txBody>
      </p:sp>
    </p:spTree>
    <p:extLst>
      <p:ext uri="{BB962C8B-B14F-4D97-AF65-F5344CB8AC3E}">
        <p14:creationId xmlns:p14="http://schemas.microsoft.com/office/powerpoint/2010/main" val="4032734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13623B3-1B4A-6F4C-BD88-34F3E4EE6A07}"/>
              </a:ext>
            </a:extLst>
          </p:cNvPr>
          <p:cNvSpPr txBox="1">
            <a:spLocks/>
          </p:cNvSpPr>
          <p:nvPr/>
        </p:nvSpPr>
        <p:spPr>
          <a:xfrm>
            <a:off x="297768" y="1043508"/>
            <a:ext cx="7546519" cy="3623573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800" dirty="0">
                <a:solidFill>
                  <a:srgbClr val="EE147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Today’s workshop</a:t>
            </a:r>
            <a:endParaRPr lang="en-GB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Brings together voices to help towards research project</a:t>
            </a:r>
          </a:p>
          <a:p>
            <a:pPr>
              <a:lnSpc>
                <a:spcPct val="107000"/>
              </a:lnSpc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series of short exercises to think deeply about homelessness and the meaning of home</a:t>
            </a:r>
          </a:p>
          <a:p>
            <a:pPr>
              <a:lnSpc>
                <a:spcPct val="107000"/>
              </a:lnSpc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exercises are simple and discussion based</a:t>
            </a:r>
          </a:p>
          <a:p>
            <a:pPr>
              <a:lnSpc>
                <a:spcPct val="107000"/>
              </a:lnSpc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Responses will be returned to the </a:t>
            </a:r>
            <a:r>
              <a:rPr lang="en-GB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Homeful</a:t>
            </a: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team after the workshop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Your thoughts and feedback will be anonymous – we won’t be recording any personal information or anything that could identify you. </a:t>
            </a:r>
          </a:p>
        </p:txBody>
      </p:sp>
    </p:spTree>
    <p:extLst>
      <p:ext uri="{BB962C8B-B14F-4D97-AF65-F5344CB8AC3E}">
        <p14:creationId xmlns:p14="http://schemas.microsoft.com/office/powerpoint/2010/main" val="3137494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59F9514-D81A-5D4B-891D-4EF72B8003DB}"/>
              </a:ext>
            </a:extLst>
          </p:cNvPr>
          <p:cNvSpPr txBox="1">
            <a:spLocks/>
          </p:cNvSpPr>
          <p:nvPr/>
        </p:nvSpPr>
        <p:spPr>
          <a:xfrm>
            <a:off x="389209" y="1085332"/>
            <a:ext cx="7656361" cy="3579775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buNone/>
            </a:pPr>
            <a:r>
              <a:rPr lang="en-GB" sz="2800" dirty="0">
                <a:solidFill>
                  <a:srgbClr val="EE147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to do next</a:t>
            </a:r>
            <a:endParaRPr lang="en-GB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Six questions to think about and answer</a:t>
            </a:r>
          </a:p>
          <a:p>
            <a:pPr>
              <a:lnSpc>
                <a:spcPct val="107000"/>
              </a:lnSpc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Answer in the form of words/short phrases </a:t>
            </a:r>
          </a:p>
          <a:p>
            <a:pPr>
              <a:lnSpc>
                <a:spcPct val="107000"/>
              </a:lnSpc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There is no right answer, only your opinion </a:t>
            </a:r>
          </a:p>
          <a:p>
            <a:pPr>
              <a:lnSpc>
                <a:spcPct val="107000"/>
              </a:lnSpc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don’t need to know a lot about homelessness or housing</a:t>
            </a:r>
          </a:p>
          <a:p>
            <a:pPr>
              <a:lnSpc>
                <a:spcPct val="107000"/>
              </a:lnSpc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Try to answer only the question you are on and not the ones that will come further in the session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While context is important, please consider the questions based on where </a:t>
            </a:r>
            <a:b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 are today.  </a:t>
            </a:r>
          </a:p>
        </p:txBody>
      </p:sp>
    </p:spTree>
    <p:extLst>
      <p:ext uri="{BB962C8B-B14F-4D97-AF65-F5344CB8AC3E}">
        <p14:creationId xmlns:p14="http://schemas.microsoft.com/office/powerpoint/2010/main" val="2094176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BBABBA6-D658-814F-9A9D-47B0A64324B7}"/>
              </a:ext>
            </a:extLst>
          </p:cNvPr>
          <p:cNvSpPr txBox="1">
            <a:spLocks/>
          </p:cNvSpPr>
          <p:nvPr/>
        </p:nvSpPr>
        <p:spPr>
          <a:xfrm>
            <a:off x="304577" y="943563"/>
            <a:ext cx="7510353" cy="362357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In your group, discuss and brainstorm answers to the question:</a:t>
            </a:r>
          </a:p>
          <a:p>
            <a:pPr marL="0" indent="0">
              <a:buNone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800" b="1" dirty="0">
                <a:solidFill>
                  <a:srgbClr val="EE147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does ‘home’ mean to you?</a:t>
            </a:r>
          </a:p>
          <a:p>
            <a:pPr marL="0" indent="0">
              <a:buNone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Identify up to five words/short phrases you think best answer the question – 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you have </a:t>
            </a:r>
            <a:r>
              <a:rPr lang="en-GB" sz="1600" b="1" dirty="0">
                <a:solidFill>
                  <a:srgbClr val="EE1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minutes</a:t>
            </a:r>
          </a:p>
          <a:p>
            <a:pPr marL="0" indent="0">
              <a:lnSpc>
                <a:spcPct val="110000"/>
              </a:lnSpc>
              <a:buNone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Once you have agreed these, please record your answers on the relevant part of your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Homeful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workshop worksheet.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839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8BE018D-05CD-1B4B-BE6B-7A79FB183A24}"/>
              </a:ext>
            </a:extLst>
          </p:cNvPr>
          <p:cNvSpPr txBox="1">
            <a:spLocks/>
          </p:cNvSpPr>
          <p:nvPr/>
        </p:nvSpPr>
        <p:spPr>
          <a:xfrm>
            <a:off x="313607" y="913211"/>
            <a:ext cx="7565119" cy="360167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In your group, discuss and brainstorm answers to the question: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GB" sz="2800" b="1" dirty="0">
                <a:solidFill>
                  <a:srgbClr val="EE147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When you hear the word ‘homeless’ what do you see?</a:t>
            </a:r>
            <a:br>
              <a:rPr lang="en-GB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Identify up to five words/short phrases you think best answer the question – 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you have </a:t>
            </a:r>
            <a:r>
              <a:rPr lang="en-GB" sz="1600" b="1" dirty="0">
                <a:solidFill>
                  <a:srgbClr val="EE1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minutes</a:t>
            </a:r>
          </a:p>
          <a:p>
            <a:pPr marL="0" indent="0">
              <a:lnSpc>
                <a:spcPct val="110000"/>
              </a:lnSpc>
              <a:buNone/>
            </a:pP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Once you have agreed these, please record your answers on the relevant part 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of your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Homeful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workshop worksheet.</a:t>
            </a:r>
          </a:p>
        </p:txBody>
      </p:sp>
    </p:spTree>
    <p:extLst>
      <p:ext uri="{BB962C8B-B14F-4D97-AF65-F5344CB8AC3E}">
        <p14:creationId xmlns:p14="http://schemas.microsoft.com/office/powerpoint/2010/main" val="3901207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A488EB9-518D-9D4C-A442-BE85E02CFDD3}"/>
              </a:ext>
            </a:extLst>
          </p:cNvPr>
          <p:cNvSpPr txBox="1">
            <a:spLocks/>
          </p:cNvSpPr>
          <p:nvPr/>
        </p:nvSpPr>
        <p:spPr>
          <a:xfrm>
            <a:off x="313607" y="943035"/>
            <a:ext cx="7841565" cy="35578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In your group, discuss and brainstorm answers to the question: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GB" sz="2800" b="1" dirty="0">
                <a:solidFill>
                  <a:srgbClr val="EE147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 there any essential social issues which you think cause homelessness of make it worse?</a:t>
            </a:r>
            <a:br>
              <a:rPr lang="en-GB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Please list these. Identify up to five words/short phrases you think best answer the question – you have </a:t>
            </a:r>
            <a:r>
              <a:rPr lang="en-GB" sz="1600" b="1" dirty="0">
                <a:solidFill>
                  <a:srgbClr val="EE1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minutes</a:t>
            </a:r>
            <a:endParaRPr lang="en-GB" sz="1600" dirty="0">
              <a:solidFill>
                <a:srgbClr val="EE14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Once you have agreed these, please record your answers on the relevant 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part of your results sheet.</a:t>
            </a:r>
          </a:p>
        </p:txBody>
      </p:sp>
    </p:spTree>
    <p:extLst>
      <p:ext uri="{BB962C8B-B14F-4D97-AF65-F5344CB8AC3E}">
        <p14:creationId xmlns:p14="http://schemas.microsoft.com/office/powerpoint/2010/main" val="2981190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5FEC7EE-99E0-7741-8CCB-01C7B7389ADE}"/>
              </a:ext>
            </a:extLst>
          </p:cNvPr>
          <p:cNvSpPr txBox="1">
            <a:spLocks/>
          </p:cNvSpPr>
          <p:nvPr/>
        </p:nvSpPr>
        <p:spPr>
          <a:xfrm>
            <a:off x="313607" y="891694"/>
            <a:ext cx="7799035" cy="35578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In your group, discuss and brainstorm answers to the question: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GB" sz="2800" b="1" dirty="0">
                <a:solidFill>
                  <a:srgbClr val="EE147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does ‘resolving homelessness’ mean to you? And what measure would you use to describe this?</a:t>
            </a:r>
            <a:br>
              <a:rPr lang="en-GB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1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Identify up to five words/short phrases you think best answer the question – 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you have </a:t>
            </a:r>
            <a:r>
              <a:rPr lang="en-GB" sz="1600" b="1" dirty="0">
                <a:solidFill>
                  <a:srgbClr val="EE1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minutes</a:t>
            </a:r>
            <a:endParaRPr lang="en-GB" sz="1600" dirty="0">
              <a:solidFill>
                <a:srgbClr val="EE14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Once you have agreed these, please record your answers on the relevant 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part of your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Homeful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workshop worksheet.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136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2854CF9-965F-E943-855D-3630B98166AC}"/>
              </a:ext>
            </a:extLst>
          </p:cNvPr>
          <p:cNvSpPr txBox="1">
            <a:spLocks/>
          </p:cNvSpPr>
          <p:nvPr/>
        </p:nvSpPr>
        <p:spPr>
          <a:xfrm>
            <a:off x="313607" y="891695"/>
            <a:ext cx="8245602" cy="355787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In your group, discuss and brainstorm answers to the question: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GB" sz="2800" b="1" dirty="0">
                <a:solidFill>
                  <a:srgbClr val="EE147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 you share your thoughts on the systemic changes which need to be made to resolve all homelessness (not only rough sleeping)?</a:t>
            </a:r>
            <a:br>
              <a:rPr lang="en-GB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1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Identify up to five words/short phrases you think best answer the question – 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you have </a:t>
            </a:r>
            <a:r>
              <a:rPr lang="en-GB" sz="1600" b="1" dirty="0">
                <a:solidFill>
                  <a:srgbClr val="EE1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minutes</a:t>
            </a:r>
            <a:endParaRPr lang="en-GB" sz="1600" dirty="0">
              <a:solidFill>
                <a:srgbClr val="EE147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Once you have agreed these, please record your answers on the relevant 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part of your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Homeful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workshop worksheet.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394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393EDC7493C94FBBCFDD740E5ABF3C" ma:contentTypeVersion="13" ma:contentTypeDescription="Create a new document." ma:contentTypeScope="" ma:versionID="54b5a419649256bdb7e4acf9e0c07312">
  <xsd:schema xmlns:xsd="http://www.w3.org/2001/XMLSchema" xmlns:xs="http://www.w3.org/2001/XMLSchema" xmlns:p="http://schemas.microsoft.com/office/2006/metadata/properties" xmlns:ns2="8c544e9a-667f-4d47-ba2f-19ea37d4cc9d" xmlns:ns3="1182218e-9f5b-45f6-b845-8aec53f4bc77" targetNamespace="http://schemas.microsoft.com/office/2006/metadata/properties" ma:root="true" ma:fieldsID="44d7d09be10640e7deb03c96f8022a29" ns2:_="" ns3:_="">
    <xsd:import namespace="8c544e9a-667f-4d47-ba2f-19ea37d4cc9d"/>
    <xsd:import namespace="1182218e-9f5b-45f6-b845-8aec53f4bc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544e9a-667f-4d47-ba2f-19ea37d4cc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82218e-9f5b-45f6-b845-8aec53f4bc7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D0EFDA6-ABC3-4604-8F09-8D4BB0F237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8ACDAF-A812-4C49-9653-A1A4296F0E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544e9a-667f-4d47-ba2f-19ea37d4cc9d"/>
    <ds:schemaRef ds:uri="1182218e-9f5b-45f6-b845-8aec53f4bc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603F10C-E43C-411C-8363-986B6876E16F}">
  <ds:schemaRefs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2006/documentManagement/types"/>
    <ds:schemaRef ds:uri="1182218e-9f5b-45f6-b845-8aec53f4bc77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8c544e9a-667f-4d47-ba2f-19ea37d4cc9d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672</Words>
  <Application>Microsoft Macintosh PowerPoint</Application>
  <PresentationFormat>On-screen Show (16:9)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Workshops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Workshops</dc:title>
  <dc:creator>Ealesh Patel</dc:creator>
  <cp:lastModifiedBy>Ealesh Patel</cp:lastModifiedBy>
  <cp:revision>3</cp:revision>
  <dcterms:created xsi:type="dcterms:W3CDTF">2022-02-07T13:55:38Z</dcterms:created>
  <dcterms:modified xsi:type="dcterms:W3CDTF">2022-04-12T13:43:41Z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0x0101004E393EDC7493C94FBBCFDD740E5ABF3C</vt:lpwstr>
  </property>
</Properties>
</file>